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2" r:id="rId3"/>
    <p:sldId id="259" r:id="rId4"/>
    <p:sldId id="261" r:id="rId5"/>
    <p:sldId id="263" r:id="rId6"/>
    <p:sldId id="264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7A5A-6967-F8AE-AF66-0710B7D3D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69D31-9E77-74A3-6578-9D317263A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32618-9D27-8FF5-315F-D82845F8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E0ED-89DE-41E0-BDE6-11349270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ED9CB-5A54-767B-BCE5-B411C707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3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3F0C0-EA8E-73DB-90EB-956CD9FA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AB153-6C67-F820-3B41-25768B8D4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FC48-F9EC-C4E5-3CA4-2CEA9CF7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CB59E-98F2-F892-D387-19A9C62B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4B4D5-8570-060B-F9BB-3EA71398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9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E7161-BE75-2470-921F-8C8CA800B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26614-D7E6-A64D-F111-F8A9E7F13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BD1E6-5CEF-D63D-AE7E-07A99F41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16AA1-2E03-5B81-DD0E-7A395F5D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029AA-E943-ADE6-4C5D-BA2F616E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7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E69D-77EC-2489-4F52-B19A4A82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B68F-BFA6-35EC-9F70-66CE63E60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A5C67-1982-0F51-B67D-8957BBEA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87129-B441-B95D-B8D5-9F2B430E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84AFD-BF64-F415-947C-7E2EDD80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16B9-CD0C-D514-D3B4-B7229A1B5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86A1F-62DF-758A-9B02-1A8DA6BA7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43981-407E-80D4-2C12-F072AE302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91492-FF02-8774-8B26-6A0FE6F8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02BD7-0E65-D966-1560-EFE30BE9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9005-A481-8043-8C15-4DBED32F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7D8F-BFC9-25E3-A2C3-BFBB9E573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CEA1F-E611-A64D-BDC9-AA7B1ECB5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792CD-353F-2BCF-82FD-F3DF9A28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245DF-B770-E613-638E-608F17DC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03CBA-E61A-8262-5DC8-163E1996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6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5D0A-0933-1147-73F5-E78BAB3C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925D3-ABDE-4995-31CE-2FBF21B58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7EA23-FFA8-6ABE-073C-05B1F9291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32264-2931-349E-0250-0DE09D5E4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0E370-1827-39F3-EB8F-8579F096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C7BF70-F8C8-FD64-C706-21DED2BF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FA546C-09D8-EA29-782E-D1CF3B4E1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28BC68-8619-B5CC-F5F1-11D50124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1FCC-6A38-5ACD-9566-65129639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1EF66-95AC-D5BB-8C79-9AF0F115F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2F4F-EA4A-AB6D-7632-A2E5C736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5AB49-AE2D-AA2A-3827-1D59EF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1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1F931-3D12-D10A-12E0-29697965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D6C77-2572-109D-83C1-3C711F955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32330-7291-7D27-CC33-847C5A66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0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F9F4-81AB-E1AA-17BB-EE81D414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1B15-9B70-27E8-F593-4125C1011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B0E33-3464-8CBD-3533-6F66E55C8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30DD1-37E3-C65C-266E-24A966EF8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EB7BC-C72B-C026-1079-FF4E4F1F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432A0-B493-5FFF-3480-0110E4CC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2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2324-ECA3-2D67-6E04-986AD7F5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FA749F-636E-5B49-DA55-8FE0FDD92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3B9A3-EBC2-DF7B-25D8-AFD792EA6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73121-C64E-6531-424F-15DE43E59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96166-8716-49A4-A4B1-E1B214A7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901E1-D8EF-CC6C-A260-9CFA8964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4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18B221-1DDE-CF0E-15DF-16BDE2C2F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3F354-A6C0-08E7-4C5D-9F1012788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2B40C-6C0C-094F-9341-9E158EB2C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5AF2F-853D-42B7-AF9D-EE42DD95F50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CE140-6B6A-8325-3123-67B27107A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4CA2D-6DFE-9956-46FC-1881BACD1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5174B-B566-4510-802D-6C3F3D9B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BA2E-3EC9-AF5B-17DB-C7425E89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Seattle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47CC56-1188-533D-88C5-F705AFAA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93370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EFA798-8C89-9948-4282-92855291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009D10-42BE-E080-5E98-DA638B250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03DCFB-3AFD-06BC-3E0E-E8D199A3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037"/>
            <a:ext cx="12192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88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BA2E-3EC9-AF5B-17DB-C7425E89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Seattle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CCB97-0F51-4FD2-D9AC-38A5A953B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6" r="2" b="2"/>
          <a:stretch/>
        </p:blipFill>
        <p:spPr>
          <a:xfrm>
            <a:off x="-4" y="10"/>
            <a:ext cx="8328610" cy="5279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1B3A1-7F84-9112-BE39-3C8F908A9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14" b="3"/>
          <a:stretch/>
        </p:blipFill>
        <p:spPr>
          <a:xfrm>
            <a:off x="8328610" y="1"/>
            <a:ext cx="3863392" cy="2653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4AB58-CD70-0F4A-2464-65EC54A82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5" r="-3" b="-3"/>
          <a:stretch/>
        </p:blipFill>
        <p:spPr>
          <a:xfrm>
            <a:off x="8328611" y="2639971"/>
            <a:ext cx="3863392" cy="26537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47CC56-1188-533D-88C5-F705AFAA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93370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EFA798-8C89-9948-4282-92855291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009D10-42BE-E080-5E98-DA638B250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656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932518-52A5-846C-2531-3C6ADCF63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9" r="-9619"/>
          <a:stretch/>
        </p:blipFill>
        <p:spPr>
          <a:xfrm>
            <a:off x="0" y="0"/>
            <a:ext cx="9566787" cy="5202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FBA2E-3EC9-AF5B-17DB-C7425E89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Family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98FE4-479F-19F8-50D3-37707C50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8" r="-4" b="42182"/>
          <a:stretch/>
        </p:blipFill>
        <p:spPr>
          <a:xfrm>
            <a:off x="8328610" y="1"/>
            <a:ext cx="3863392" cy="2653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C75DA-0F08-A78D-9E5F-A686A36CC0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" b="8408"/>
          <a:stretch/>
        </p:blipFill>
        <p:spPr>
          <a:xfrm>
            <a:off x="8328611" y="2639971"/>
            <a:ext cx="3863392" cy="26537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A47CC56-1188-533D-88C5-F705AFAA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93370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EFA798-8C89-9948-4282-92855291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009D10-42BE-E080-5E98-DA638B250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144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BA2E-3EC9-AF5B-17DB-C7425E89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College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AA5AD-9602-A0D6-A849-FE20081C0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75" r="36502"/>
          <a:stretch/>
        </p:blipFill>
        <p:spPr>
          <a:xfrm>
            <a:off x="-9" y="10"/>
            <a:ext cx="6096000" cy="5279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214D1-F59E-1B57-8277-97DEA25D0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7" r="18314" b="-2"/>
          <a:stretch/>
        </p:blipFill>
        <p:spPr>
          <a:xfrm>
            <a:off x="6096008" y="10"/>
            <a:ext cx="6095999" cy="527993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FAA5DCB-E796-5631-BEDF-C3538DF18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86489"/>
            <a:ext cx="12192000" cy="123364"/>
            <a:chOff x="1" y="6737460"/>
            <a:chExt cx="12192000" cy="12336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0E53FB-E9D7-2C90-1C0C-D8E0FA5DB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AE1BA7-C690-2F30-65D6-3759194F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6D66C7-7BFE-CE38-0A37-FAF237A00635}"/>
              </a:ext>
            </a:extLst>
          </p:cNvPr>
          <p:cNvSpPr txBox="1"/>
          <p:nvPr/>
        </p:nvSpPr>
        <p:spPr>
          <a:xfrm>
            <a:off x="1474461" y="166832"/>
            <a:ext cx="314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Western Washington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5EBF07-54F8-B95B-08E8-242F9D56A8C4}"/>
              </a:ext>
            </a:extLst>
          </p:cNvPr>
          <p:cNvSpPr txBox="1"/>
          <p:nvPr/>
        </p:nvSpPr>
        <p:spPr>
          <a:xfrm>
            <a:off x="7877177" y="166832"/>
            <a:ext cx="253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Washington</a:t>
            </a:r>
          </a:p>
        </p:txBody>
      </p:sp>
    </p:spTree>
    <p:extLst>
      <p:ext uri="{BB962C8B-B14F-4D97-AF65-F5344CB8AC3E}">
        <p14:creationId xmlns:p14="http://schemas.microsoft.com/office/powerpoint/2010/main" val="38763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BA2E-3EC9-AF5B-17DB-C7425E89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06671-D39A-CE8F-BF7E-54220AAAB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0" r="2" b="11806"/>
          <a:stretch/>
        </p:blipFill>
        <p:spPr>
          <a:xfrm>
            <a:off x="-4" y="10"/>
            <a:ext cx="8328610" cy="527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6C2F0-23B7-8423-A2EE-0980CBBD3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" b="8408"/>
          <a:stretch/>
        </p:blipFill>
        <p:spPr>
          <a:xfrm>
            <a:off x="8328610" y="1"/>
            <a:ext cx="3863392" cy="2653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F2091-8315-DFF1-CD1D-D783F9E1C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9" r="-5" b="4049"/>
          <a:stretch/>
        </p:blipFill>
        <p:spPr>
          <a:xfrm>
            <a:off x="8328611" y="2639971"/>
            <a:ext cx="3863392" cy="265379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A47CC56-1188-533D-88C5-F705AFAA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93370"/>
            <a:ext cx="12207200" cy="123363"/>
            <a:chOff x="-5025" y="6737718"/>
            <a:chExt cx="12207200" cy="1233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EFA798-8C89-9948-4282-92855291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009D10-42BE-E080-5E98-DA638B250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245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BA2E-3EC9-AF5B-17DB-C7425E89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ABECD-4B3F-10F3-977F-0C34D5078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8" r="1" b="1"/>
          <a:stretch/>
        </p:blipFill>
        <p:spPr>
          <a:xfrm>
            <a:off x="-9" y="10"/>
            <a:ext cx="6096000" cy="5279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DDA61-9B0B-5C21-8E78-3474FEB4CF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6" r="9817"/>
          <a:stretch/>
        </p:blipFill>
        <p:spPr>
          <a:xfrm>
            <a:off x="6096008" y="10"/>
            <a:ext cx="6095999" cy="52799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FAA5DCB-E796-5631-BEDF-C3538DF18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86489"/>
            <a:ext cx="12192000" cy="123364"/>
            <a:chOff x="1" y="6737460"/>
            <a:chExt cx="12192000" cy="123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0E53FB-E9D7-2C90-1C0C-D8E0FA5DB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AE1BA7-C690-2F30-65D6-3759194F2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6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BA2E-3EC9-AF5B-17DB-C7425E895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Hobbies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06671-D39A-CE8F-BF7E-54220AAAB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" r="5599"/>
          <a:stretch/>
        </p:blipFill>
        <p:spPr>
          <a:xfrm>
            <a:off x="-4" y="10"/>
            <a:ext cx="8328610" cy="527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6C2F0-23B7-8423-A2EE-0980CBBD3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3" b="26793"/>
          <a:stretch/>
        </p:blipFill>
        <p:spPr>
          <a:xfrm>
            <a:off x="8328610" y="1"/>
            <a:ext cx="3863392" cy="2653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F2091-8315-DFF1-CD1D-D783F9E1C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r="9028"/>
          <a:stretch/>
        </p:blipFill>
        <p:spPr>
          <a:xfrm>
            <a:off x="8328611" y="2639971"/>
            <a:ext cx="3863392" cy="265379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A47CC56-1188-533D-88C5-F705AFAA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93370"/>
            <a:ext cx="12207200" cy="123363"/>
            <a:chOff x="-5025" y="6737718"/>
            <a:chExt cx="12207200" cy="1233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EFA798-8C89-9948-4282-92855291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009D10-42BE-E080-5E98-DA638B250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993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13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Seattle</vt:lpstr>
      <vt:lpstr>Seattle</vt:lpstr>
      <vt:lpstr>Family</vt:lpstr>
      <vt:lpstr>College</vt:lpstr>
      <vt:lpstr>Work</vt:lpstr>
      <vt:lpstr>Work</vt:lpstr>
      <vt:lpstr>Hobbies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Seattle</dc:title>
  <dc:creator>Chris Erickson</dc:creator>
  <cp:lastModifiedBy>Chris Erickson</cp:lastModifiedBy>
  <cp:revision>7</cp:revision>
  <dcterms:created xsi:type="dcterms:W3CDTF">2023-11-19T02:11:40Z</dcterms:created>
  <dcterms:modified xsi:type="dcterms:W3CDTF">2023-11-28T00:44:16Z</dcterms:modified>
</cp:coreProperties>
</file>